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5" r:id="rId5"/>
    <p:sldId id="276" r:id="rId6"/>
    <p:sldId id="260" r:id="rId7"/>
    <p:sldId id="261" r:id="rId8"/>
    <p:sldId id="267" r:id="rId9"/>
    <p:sldId id="268" r:id="rId10"/>
    <p:sldId id="269" r:id="rId11"/>
    <p:sldId id="270" r:id="rId12"/>
    <p:sldId id="271" r:id="rId13"/>
    <p:sldId id="262" r:id="rId14"/>
    <p:sldId id="264" r:id="rId15"/>
    <p:sldId id="272" r:id="rId16"/>
    <p:sldId id="273" r:id="rId17"/>
    <p:sldId id="275" r:id="rId18"/>
    <p:sldId id="26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3283B2F-B708-44D8-BB05-CEDBA50B51B4}">
          <p14:sldIdLst>
            <p14:sldId id="256"/>
            <p14:sldId id="257"/>
            <p14:sldId id="259"/>
            <p14:sldId id="265"/>
            <p14:sldId id="276"/>
            <p14:sldId id="260"/>
          </p14:sldIdLst>
        </p14:section>
        <p14:section name="Untitled Section" id="{75D99BDB-4DAB-49AB-8D35-EDAED966A313}">
          <p14:sldIdLst>
            <p14:sldId id="261"/>
            <p14:sldId id="267"/>
            <p14:sldId id="268"/>
            <p14:sldId id="269"/>
            <p14:sldId id="270"/>
            <p14:sldId id="271"/>
            <p14:sldId id="262"/>
            <p14:sldId id="264"/>
            <p14:sldId id="272"/>
            <p14:sldId id="273"/>
            <p14:sldId id="275"/>
            <p14:sldId id="26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4660"/>
  </p:normalViewPr>
  <p:slideViewPr>
    <p:cSldViewPr snapToGrid="0">
      <p:cViewPr varScale="1">
        <p:scale>
          <a:sx n="83" d="100"/>
          <a:sy n="83" d="100"/>
        </p:scale>
        <p:origin x="120" y="2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25.jpg>
</file>

<file path=ppt/media/image26.png>
</file>

<file path=ppt/media/image3.jpg>
</file>

<file path=ppt/media/image4.jpg>
</file>

<file path=ppt/media/image5.jpg>
</file>

<file path=ppt/media/image6.png>
</file>

<file path=ppt/media/image7.png>
</file>

<file path=ppt/media/image8.jpg>
</file>

<file path=ppt/media/image9.jp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A7C7A-585C-41ED-A850-BC0843580BB1}" type="datetimeFigureOut">
              <a:rPr lang="en-US" smtClean="0"/>
              <a:t>1/28/2017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B7051-B340-42A7-9E4E-918FEAC97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025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A7C7A-585C-41ED-A850-BC0843580BB1}" type="datetimeFigureOut">
              <a:rPr lang="en-US" smtClean="0"/>
              <a:t>1/28/2017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B7051-B340-42A7-9E4E-918FEAC97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85709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A7C7A-585C-41ED-A850-BC0843580BB1}" type="datetimeFigureOut">
              <a:rPr lang="en-US" smtClean="0"/>
              <a:t>1/28/2017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B7051-B340-42A7-9E4E-918FEAC97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6878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A7C7A-585C-41ED-A850-BC0843580BB1}" type="datetimeFigureOut">
              <a:rPr lang="en-US" smtClean="0"/>
              <a:t>1/28/2017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B7051-B340-42A7-9E4E-918FEAC97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5621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A7C7A-585C-41ED-A850-BC0843580BB1}" type="datetimeFigureOut">
              <a:rPr lang="en-US" smtClean="0"/>
              <a:t>1/28/2017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B7051-B340-42A7-9E4E-918FEAC97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7491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A7C7A-585C-41ED-A850-BC0843580BB1}" type="datetimeFigureOut">
              <a:rPr lang="en-US" smtClean="0"/>
              <a:t>1/28/2017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B7051-B340-42A7-9E4E-918FEAC97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6497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A7C7A-585C-41ED-A850-BC0843580BB1}" type="datetimeFigureOut">
              <a:rPr lang="en-US" smtClean="0"/>
              <a:t>1/28/2017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B7051-B340-42A7-9E4E-918FEAC97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1708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A7C7A-585C-41ED-A850-BC0843580BB1}" type="datetimeFigureOut">
              <a:rPr lang="en-US" smtClean="0"/>
              <a:t>1/28/2017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B7051-B340-42A7-9E4E-918FEAC97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4902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A7C7A-585C-41ED-A850-BC0843580BB1}" type="datetimeFigureOut">
              <a:rPr lang="en-US" smtClean="0"/>
              <a:t>1/28/2017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B7051-B340-42A7-9E4E-918FEAC97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86904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A7C7A-585C-41ED-A850-BC0843580BB1}" type="datetimeFigureOut">
              <a:rPr lang="en-US" smtClean="0"/>
              <a:t>1/28/2017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B7051-B340-42A7-9E4E-918FEAC97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3265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0A7C7A-585C-41ED-A850-BC0843580BB1}" type="datetimeFigureOut">
              <a:rPr lang="en-US" smtClean="0"/>
              <a:t>1/28/2017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DB7051-B340-42A7-9E4E-918FEAC97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144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0A7C7A-585C-41ED-A850-BC0843580BB1}" type="datetimeFigureOut">
              <a:rPr lang="en-US" smtClean="0"/>
              <a:t>1/28/2017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DB7051-B340-42A7-9E4E-918FEAC976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283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81740" y="2335237"/>
            <a:ext cx="9144000" cy="1655762"/>
          </a:xfrm>
        </p:spPr>
        <p:txBody>
          <a:bodyPr>
            <a:normAutofit/>
          </a:bodyPr>
          <a:lstStyle/>
          <a:p>
            <a:pPr algn="l"/>
            <a:r>
              <a:rPr lang="pl-PL" sz="4800" dirty="0"/>
              <a:t>Tworzenie gry w języku</a:t>
            </a:r>
            <a:endParaRPr lang="en-US" sz="48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7264" y="1865071"/>
            <a:ext cx="4333350" cy="1833823"/>
          </a:xfrm>
          <a:prstGeom prst="rect">
            <a:avLst/>
          </a:prstGeom>
        </p:spPr>
      </p:pic>
      <p:sp>
        <p:nvSpPr>
          <p:cNvPr id="7" name="Subtitle 2"/>
          <p:cNvSpPr txBox="1">
            <a:spLocks/>
          </p:cNvSpPr>
          <p:nvPr/>
        </p:nvSpPr>
        <p:spPr>
          <a:xfrm>
            <a:off x="981740" y="3698894"/>
            <a:ext cx="9144000" cy="264874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l-PL" dirty="0"/>
              <a:t>Projekt gimnazjalny 2016/2017: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l-PL" dirty="0"/>
              <a:t>Wiktor Powroźnik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l-PL" dirty="0"/>
              <a:t>Piotr Latuszek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l-PL" dirty="0"/>
              <a:t>Dawid </a:t>
            </a:r>
            <a:r>
              <a:rPr lang="pl-PL" dirty="0" err="1"/>
              <a:t>Pułka</a:t>
            </a:r>
            <a:endParaRPr lang="pl-PL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pl-PL" dirty="0"/>
              <a:t>Dominik Matuła</a:t>
            </a:r>
          </a:p>
          <a:p>
            <a:pPr algn="l"/>
            <a:endParaRPr lang="pl-PL" dirty="0"/>
          </a:p>
          <a:p>
            <a:pPr algn="l"/>
            <a:r>
              <a:rPr lang="pl-PL" dirty="0"/>
              <a:t>Opieka programistyczna: mgr inż. Grzegorz Latuszek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2364" y="494220"/>
            <a:ext cx="10612331" cy="1524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89085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Programowanie to nie tylko kodowanie</a:t>
            </a:r>
            <a:endParaRPr lang="en-US" sz="4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4285" y="2506661"/>
            <a:ext cx="4482330" cy="3851609"/>
          </a:xfrm>
        </p:spPr>
        <p:txBody>
          <a:bodyPr>
            <a:normAutofit fontScale="55000" lnSpcReduction="20000"/>
          </a:bodyPr>
          <a:lstStyle/>
          <a:p>
            <a:r>
              <a:rPr lang="pl-PL" sz="4000" dirty="0"/>
              <a:t>Wymyślanie fabuły (burza mózgów)</a:t>
            </a:r>
          </a:p>
          <a:p>
            <a:r>
              <a:rPr lang="pl-PL" sz="4000" dirty="0"/>
              <a:t>Rozbijanie pracy na pojedyncze zadania</a:t>
            </a:r>
          </a:p>
          <a:p>
            <a:r>
              <a:rPr lang="pl-PL" sz="4000" dirty="0"/>
              <a:t>Szacowanie ile zajmie każde zadanie (poker programistyczny)</a:t>
            </a:r>
          </a:p>
          <a:p>
            <a:r>
              <a:rPr lang="pl-PL" sz="4000" dirty="0">
                <a:solidFill>
                  <a:srgbClr val="FF0000"/>
                </a:solidFill>
              </a:rPr>
              <a:t>Przechowywanie kolejnych wersji (Git, </a:t>
            </a:r>
            <a:r>
              <a:rPr lang="pl-PL" sz="4000" dirty="0" err="1">
                <a:solidFill>
                  <a:srgbClr val="FF0000"/>
                </a:solidFill>
              </a:rPr>
              <a:t>github</a:t>
            </a:r>
            <a:r>
              <a:rPr lang="pl-PL" sz="4000" dirty="0">
                <a:solidFill>
                  <a:srgbClr val="FF0000"/>
                </a:solidFill>
              </a:rPr>
              <a:t>)</a:t>
            </a:r>
          </a:p>
          <a:p>
            <a:r>
              <a:rPr lang="pl-PL" sz="4000" dirty="0"/>
              <a:t>Śledzenie postępu prac </a:t>
            </a:r>
            <a:br>
              <a:rPr lang="pl-PL" sz="4000" dirty="0"/>
            </a:br>
            <a:r>
              <a:rPr lang="pl-PL" sz="4000" dirty="0"/>
              <a:t>(tablica </a:t>
            </a:r>
            <a:r>
              <a:rPr lang="pl-PL" sz="4000" dirty="0" err="1"/>
              <a:t>kanban</a:t>
            </a:r>
            <a:r>
              <a:rPr lang="pl-PL" sz="4000" dirty="0"/>
              <a:t>)</a:t>
            </a:r>
          </a:p>
          <a:p>
            <a:r>
              <a:rPr lang="pl-PL" sz="4000" dirty="0"/>
              <a:t>Praca zespołowa</a:t>
            </a:r>
            <a:br>
              <a:rPr lang="pl-PL" sz="4000" dirty="0"/>
            </a:br>
            <a:r>
              <a:rPr lang="pl-PL" sz="4000" dirty="0"/>
              <a:t>(wielu uczestniczy w pomysłach</a:t>
            </a:r>
            <a:br>
              <a:rPr lang="pl-PL" sz="4000" dirty="0"/>
            </a:br>
            <a:r>
              <a:rPr lang="pl-PL" sz="4000" dirty="0"/>
              <a:t> i decyzjach, rozdział prac)</a:t>
            </a:r>
          </a:p>
          <a:p>
            <a:endParaRPr lang="pl-PL" sz="4000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1032" y="2506660"/>
            <a:ext cx="6848227" cy="41256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73034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Programowanie to nie tylko kodowanie</a:t>
            </a:r>
            <a:endParaRPr lang="en-US" sz="4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4285" y="2506661"/>
            <a:ext cx="4482330" cy="3851609"/>
          </a:xfrm>
        </p:spPr>
        <p:txBody>
          <a:bodyPr>
            <a:normAutofit fontScale="55000" lnSpcReduction="20000"/>
          </a:bodyPr>
          <a:lstStyle/>
          <a:p>
            <a:r>
              <a:rPr lang="pl-PL" sz="4000" dirty="0"/>
              <a:t>Wymyślanie fabuły (burza mózgów)</a:t>
            </a:r>
          </a:p>
          <a:p>
            <a:r>
              <a:rPr lang="pl-PL" sz="4000" dirty="0"/>
              <a:t>Rozbijanie pracy na pojedyncze zadania</a:t>
            </a:r>
          </a:p>
          <a:p>
            <a:r>
              <a:rPr lang="pl-PL" sz="4000" dirty="0"/>
              <a:t>Szacowanie ile zajmie każde zadanie (poker programistyczny)</a:t>
            </a:r>
          </a:p>
          <a:p>
            <a:r>
              <a:rPr lang="pl-PL" sz="4000" dirty="0"/>
              <a:t>Przechowywanie kolejnych wersji (Git, </a:t>
            </a:r>
            <a:r>
              <a:rPr lang="pl-PL" sz="4000" dirty="0" err="1"/>
              <a:t>github</a:t>
            </a:r>
            <a:r>
              <a:rPr lang="pl-PL" sz="4000" dirty="0"/>
              <a:t>)</a:t>
            </a:r>
          </a:p>
          <a:p>
            <a:r>
              <a:rPr lang="pl-PL" sz="4000" dirty="0">
                <a:solidFill>
                  <a:srgbClr val="FF0000"/>
                </a:solidFill>
              </a:rPr>
              <a:t>Śledzenie postępu prac </a:t>
            </a:r>
            <a:br>
              <a:rPr lang="pl-PL" sz="4000" dirty="0">
                <a:solidFill>
                  <a:srgbClr val="FF0000"/>
                </a:solidFill>
              </a:rPr>
            </a:br>
            <a:r>
              <a:rPr lang="pl-PL" sz="4000" dirty="0">
                <a:solidFill>
                  <a:srgbClr val="FF0000"/>
                </a:solidFill>
              </a:rPr>
              <a:t>(tablica </a:t>
            </a:r>
            <a:r>
              <a:rPr lang="pl-PL" sz="4000" dirty="0" err="1">
                <a:solidFill>
                  <a:srgbClr val="FF0000"/>
                </a:solidFill>
              </a:rPr>
              <a:t>kanban</a:t>
            </a:r>
            <a:r>
              <a:rPr lang="pl-PL" sz="4000" dirty="0">
                <a:solidFill>
                  <a:srgbClr val="FF0000"/>
                </a:solidFill>
              </a:rPr>
              <a:t>)</a:t>
            </a:r>
          </a:p>
          <a:p>
            <a:r>
              <a:rPr lang="pl-PL" sz="4000" dirty="0"/>
              <a:t>Praca zespołowa</a:t>
            </a:r>
            <a:br>
              <a:rPr lang="pl-PL" sz="4000" dirty="0"/>
            </a:br>
            <a:r>
              <a:rPr lang="pl-PL" sz="4000" dirty="0"/>
              <a:t>(wielu uczestniczy w pomysłach</a:t>
            </a:r>
            <a:br>
              <a:rPr lang="pl-PL" sz="4000" dirty="0"/>
            </a:br>
            <a:r>
              <a:rPr lang="pl-PL" sz="4000" dirty="0"/>
              <a:t> i decyzjach, rozdział prac)</a:t>
            </a:r>
          </a:p>
          <a:p>
            <a:endParaRPr lang="pl-PL" sz="4000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7890" y="2506662"/>
            <a:ext cx="7274110" cy="3931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32725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Programowanie to nie tylko kodowanie</a:t>
            </a:r>
            <a:endParaRPr lang="en-US" sz="4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0487" y="2506661"/>
            <a:ext cx="4482330" cy="3851609"/>
          </a:xfrm>
        </p:spPr>
        <p:txBody>
          <a:bodyPr>
            <a:normAutofit fontScale="55000" lnSpcReduction="20000"/>
          </a:bodyPr>
          <a:lstStyle/>
          <a:p>
            <a:r>
              <a:rPr lang="pl-PL" sz="4000" dirty="0"/>
              <a:t>Wymyślanie fabuły (burza mózgów)</a:t>
            </a:r>
          </a:p>
          <a:p>
            <a:r>
              <a:rPr lang="pl-PL" sz="4000" dirty="0"/>
              <a:t>Rozbijanie pracy na pojedyncze zadania</a:t>
            </a:r>
          </a:p>
          <a:p>
            <a:r>
              <a:rPr lang="pl-PL" sz="4000" dirty="0"/>
              <a:t>Szacowanie ile zajmie każde zadanie (poker programistyczny)</a:t>
            </a:r>
          </a:p>
          <a:p>
            <a:r>
              <a:rPr lang="pl-PL" sz="4000" dirty="0"/>
              <a:t>Przechowywanie kolejnych wersji (Git, </a:t>
            </a:r>
            <a:r>
              <a:rPr lang="pl-PL" sz="4000" dirty="0" err="1"/>
              <a:t>github</a:t>
            </a:r>
            <a:r>
              <a:rPr lang="pl-PL" sz="4000" dirty="0"/>
              <a:t>)</a:t>
            </a:r>
          </a:p>
          <a:p>
            <a:r>
              <a:rPr lang="pl-PL" sz="4000" dirty="0"/>
              <a:t>Śledzenie postępu prac </a:t>
            </a:r>
            <a:br>
              <a:rPr lang="pl-PL" sz="4000" dirty="0"/>
            </a:br>
            <a:r>
              <a:rPr lang="pl-PL" sz="4000" dirty="0"/>
              <a:t>(tablica </a:t>
            </a:r>
            <a:r>
              <a:rPr lang="pl-PL" sz="4000" dirty="0" err="1"/>
              <a:t>kanban</a:t>
            </a:r>
            <a:r>
              <a:rPr lang="pl-PL" sz="4000" dirty="0"/>
              <a:t>)</a:t>
            </a:r>
          </a:p>
          <a:p>
            <a:r>
              <a:rPr lang="pl-PL" sz="4000" dirty="0">
                <a:solidFill>
                  <a:srgbClr val="FF0000"/>
                </a:solidFill>
              </a:rPr>
              <a:t>Praca zespołowa</a:t>
            </a:r>
            <a:br>
              <a:rPr lang="pl-PL" sz="4000" dirty="0">
                <a:solidFill>
                  <a:srgbClr val="FF0000"/>
                </a:solidFill>
              </a:rPr>
            </a:br>
            <a:r>
              <a:rPr lang="pl-PL" sz="4000" dirty="0">
                <a:solidFill>
                  <a:srgbClr val="FF0000"/>
                </a:solidFill>
              </a:rPr>
              <a:t>(wielu uczestniczy w pomysłach</a:t>
            </a:r>
            <a:br>
              <a:rPr lang="pl-PL" sz="4000" dirty="0">
                <a:solidFill>
                  <a:srgbClr val="FF0000"/>
                </a:solidFill>
              </a:rPr>
            </a:br>
            <a:r>
              <a:rPr lang="pl-PL" sz="4000" dirty="0">
                <a:solidFill>
                  <a:srgbClr val="FF0000"/>
                </a:solidFill>
              </a:rPr>
              <a:t> i decyzjach, rozdział prac)</a:t>
            </a:r>
          </a:p>
          <a:p>
            <a:endParaRPr lang="pl-PL" sz="4000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6091" y="2303361"/>
            <a:ext cx="7295908" cy="4271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9832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63945"/>
          </a:xfrm>
        </p:spPr>
        <p:txBody>
          <a:bodyPr>
            <a:normAutofit/>
          </a:bodyPr>
          <a:lstStyle/>
          <a:p>
            <a:pPr algn="ctr"/>
            <a:r>
              <a:rPr lang="pl-PL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 to jest </a:t>
            </a:r>
            <a:r>
              <a:rPr lang="pl-PL" sz="4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PyGame</a:t>
            </a:r>
            <a:r>
              <a:rPr lang="pl-PL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?</a:t>
            </a:r>
            <a:endParaRPr lang="en-US" sz="4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5940" y="1676881"/>
            <a:ext cx="4299422" cy="435133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pl-PL" sz="4000" dirty="0"/>
              <a:t>Biblioteka w </a:t>
            </a:r>
            <a:r>
              <a:rPr lang="pl-PL" sz="4000" dirty="0" err="1"/>
              <a:t>Python</a:t>
            </a:r>
            <a:r>
              <a:rPr lang="pl-PL" sz="4000" dirty="0"/>
              <a:t> do tworzenia gier.</a:t>
            </a:r>
          </a:p>
          <a:p>
            <a:pPr marL="0" indent="0">
              <a:buNone/>
            </a:pPr>
            <a:endParaRPr lang="pl-PL" sz="4000" dirty="0"/>
          </a:p>
          <a:p>
            <a:pPr marL="0" indent="0">
              <a:buNone/>
            </a:pPr>
            <a:r>
              <a:rPr lang="pl-PL" sz="4000" dirty="0"/>
              <a:t>Sposób pisania – reagowanie na zdarzenia:</a:t>
            </a:r>
          </a:p>
          <a:p>
            <a:r>
              <a:rPr lang="pl-PL" sz="4000" dirty="0"/>
              <a:t>Klawiatura </a:t>
            </a:r>
          </a:p>
          <a:p>
            <a:r>
              <a:rPr lang="pl-PL" sz="4000" dirty="0" err="1"/>
              <a:t>Mysza</a:t>
            </a:r>
            <a:r>
              <a:rPr lang="pl-PL" sz="4000" dirty="0"/>
              <a:t> (przyciski i ruch)</a:t>
            </a:r>
          </a:p>
          <a:p>
            <a:r>
              <a:rPr lang="pl-PL" sz="4000" dirty="0"/>
              <a:t>Odrysowywanie</a:t>
            </a:r>
          </a:p>
          <a:p>
            <a:endParaRPr lang="pl-PL" sz="4800" b="1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5362" y="1922021"/>
            <a:ext cx="7596639" cy="4308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42853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Elementy naszej gry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51308"/>
            <a:ext cx="3797595" cy="4351338"/>
          </a:xfrm>
        </p:spPr>
        <p:txBody>
          <a:bodyPr>
            <a:normAutofit fontScale="70000" lnSpcReduction="20000"/>
          </a:bodyPr>
          <a:lstStyle/>
          <a:p>
            <a:r>
              <a:rPr lang="pl-PL" sz="4400" b="1" dirty="0">
                <a:solidFill>
                  <a:srgbClr val="FF0000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Nasze twarze </a:t>
            </a:r>
          </a:p>
          <a:p>
            <a:r>
              <a:rPr lang="pl-PL" sz="4400" b="1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Teren gry – nasza szkoła</a:t>
            </a:r>
          </a:p>
          <a:p>
            <a:r>
              <a:rPr lang="pl-PL" sz="4400" b="1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Szarańcza jako przeciwnik </a:t>
            </a:r>
          </a:p>
          <a:p>
            <a:r>
              <a:rPr lang="pl-PL" sz="4400" b="1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Ratowanie kwiatów</a:t>
            </a:r>
          </a:p>
          <a:p>
            <a:r>
              <a:rPr lang="pl-PL" sz="4400" b="1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Losowe rozmieszczenie kwiatów i szarańczy w salach </a:t>
            </a:r>
            <a:endParaRPr lang="en-US" sz="4400" b="1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7038" y="1690688"/>
            <a:ext cx="6502921" cy="44585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87723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Elementy naszej gry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51308"/>
            <a:ext cx="4659775" cy="4351338"/>
          </a:xfrm>
        </p:spPr>
        <p:txBody>
          <a:bodyPr>
            <a:normAutofit fontScale="77500" lnSpcReduction="20000"/>
          </a:bodyPr>
          <a:lstStyle/>
          <a:p>
            <a:r>
              <a:rPr lang="pl-PL" sz="4400" b="1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Nasze twarze </a:t>
            </a:r>
          </a:p>
          <a:p>
            <a:r>
              <a:rPr lang="pl-PL" sz="4400" b="1" dirty="0">
                <a:solidFill>
                  <a:srgbClr val="FF0000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Teren gry – nasza szkoła</a:t>
            </a:r>
          </a:p>
          <a:p>
            <a:r>
              <a:rPr lang="pl-PL" sz="4400" b="1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Szarańcza jako przeciwnik </a:t>
            </a:r>
          </a:p>
          <a:p>
            <a:r>
              <a:rPr lang="pl-PL" sz="4400" b="1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Ratowanie kwiatów</a:t>
            </a:r>
          </a:p>
          <a:p>
            <a:r>
              <a:rPr lang="pl-PL" sz="4400" b="1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Losowe rozmieszczenie kwiatów i szarańczy w salach </a:t>
            </a:r>
            <a:endParaRPr lang="en-US" sz="4400" b="1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4353" y="1686904"/>
            <a:ext cx="6628379" cy="4918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97841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Elementy naszej gry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51308"/>
            <a:ext cx="4879694" cy="4351338"/>
          </a:xfrm>
        </p:spPr>
        <p:txBody>
          <a:bodyPr>
            <a:normAutofit fontScale="77500" lnSpcReduction="20000"/>
          </a:bodyPr>
          <a:lstStyle/>
          <a:p>
            <a:r>
              <a:rPr lang="pl-PL" sz="4400" b="1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Nasze twarze </a:t>
            </a:r>
          </a:p>
          <a:p>
            <a:r>
              <a:rPr lang="pl-PL" sz="4400" b="1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Teren gry – nasza szkoła</a:t>
            </a:r>
          </a:p>
          <a:p>
            <a:r>
              <a:rPr lang="pl-PL" sz="4400" b="1" dirty="0">
                <a:solidFill>
                  <a:srgbClr val="FF0000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Szarańcza jako przeciwnik </a:t>
            </a:r>
          </a:p>
          <a:p>
            <a:r>
              <a:rPr lang="pl-PL" sz="4400" b="1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Ratowanie kwiatów</a:t>
            </a:r>
          </a:p>
          <a:p>
            <a:r>
              <a:rPr lang="pl-PL" sz="4400" b="1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Losowe rozmieszczenie kwiatów i szarańczy w salach </a:t>
            </a:r>
            <a:endParaRPr lang="en-US" sz="4400" b="1" dirty="0"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412111"/>
            <a:ext cx="5771755" cy="4832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05604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Elementy naszej gry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751308"/>
            <a:ext cx="5134337" cy="4351338"/>
          </a:xfrm>
        </p:spPr>
        <p:txBody>
          <a:bodyPr>
            <a:normAutofit fontScale="85000" lnSpcReduction="20000"/>
          </a:bodyPr>
          <a:lstStyle/>
          <a:p>
            <a:r>
              <a:rPr lang="pl-PL" sz="4400" b="1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Nasze twarze </a:t>
            </a:r>
          </a:p>
          <a:p>
            <a:r>
              <a:rPr lang="pl-PL" sz="4400" b="1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Teren gry – nasza szkoła</a:t>
            </a:r>
          </a:p>
          <a:p>
            <a:r>
              <a:rPr lang="pl-PL" sz="4400" b="1" dirty="0"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Szarańcza jako przeciwnik </a:t>
            </a:r>
          </a:p>
          <a:p>
            <a:r>
              <a:rPr lang="pl-PL" sz="4400" b="1" dirty="0">
                <a:solidFill>
                  <a:srgbClr val="FF0000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Ratowanie kwiatów</a:t>
            </a:r>
          </a:p>
          <a:p>
            <a:r>
              <a:rPr lang="pl-PL" sz="4400" b="1" dirty="0">
                <a:solidFill>
                  <a:srgbClr val="FF0000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Losowe rozmieszczenie kwiatów i szarańczy w </a:t>
            </a:r>
            <a:r>
              <a:rPr lang="pl-PL" sz="4400" b="1">
                <a:solidFill>
                  <a:srgbClr val="FF0000"/>
                </a:solidFill>
                <a:latin typeface="Times New Roman" panose="02020603050405020304" pitchFamily="18" charset="0"/>
                <a:ea typeface="+mj-ea"/>
                <a:cs typeface="Times New Roman" panose="02020603050405020304" pitchFamily="18" charset="0"/>
              </a:rPr>
              <a:t>salach </a:t>
            </a:r>
            <a:endParaRPr lang="en-US" sz="4400" b="1" dirty="0">
              <a:solidFill>
                <a:srgbClr val="FF0000"/>
              </a:solidFill>
              <a:latin typeface="Times New Roman" panose="02020603050405020304" pitchFamily="18" charset="0"/>
              <a:ea typeface="+mj-ea"/>
              <a:cs typeface="Times New Roman" panose="02020603050405020304" pitchFamily="18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3466" y="2406060"/>
            <a:ext cx="5258534" cy="443927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72537" y="1693790"/>
            <a:ext cx="3255474" cy="2020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591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1242" y="0"/>
            <a:ext cx="10515600" cy="1325563"/>
          </a:xfrm>
        </p:spPr>
        <p:txBody>
          <a:bodyPr>
            <a:normAutofit/>
          </a:bodyPr>
          <a:lstStyle/>
          <a:p>
            <a:pPr algn="ctr">
              <a:spcBef>
                <a:spcPts val="1000"/>
              </a:spcBef>
            </a:pPr>
            <a:r>
              <a:rPr lang="pl-PL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Wysiłek programistyczny </a:t>
            </a:r>
            <a:endParaRPr lang="en-US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4818" y="1956391"/>
            <a:ext cx="5979041" cy="816048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pl-PL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Efekt czterech </a:t>
            </a:r>
            <a:br>
              <a:rPr lang="pl-PL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pl-PL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programistów amatorów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303"/>
          <a:stretch/>
        </p:blipFill>
        <p:spPr>
          <a:xfrm>
            <a:off x="6183859" y="3172415"/>
            <a:ext cx="6008141" cy="368558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7019718" y="1818332"/>
            <a:ext cx="4759573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pl-PL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Efekt sztabu profesjonalnych </a:t>
            </a:r>
            <a:br>
              <a:rPr lang="pl-PL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pl-PL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programistów i grafików.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53"/>
          <a:stretch/>
        </p:blipFill>
        <p:spPr>
          <a:xfrm>
            <a:off x="0" y="3172415"/>
            <a:ext cx="6183859" cy="3685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10935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27"/>
            <a:ext cx="10515600" cy="1325563"/>
          </a:xfrm>
        </p:spPr>
        <p:txBody>
          <a:bodyPr/>
          <a:lstStyle/>
          <a:p>
            <a:pPr algn="ctr"/>
            <a:r>
              <a:rPr lang="pl-PL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Początki</a:t>
            </a:r>
            <a:r>
              <a:rPr lang="pl-PL" dirty="0"/>
              <a:t>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1754" y="1591709"/>
            <a:ext cx="10515600" cy="4351338"/>
          </a:xfrm>
        </p:spPr>
        <p:txBody>
          <a:bodyPr/>
          <a:lstStyle/>
          <a:p>
            <a:r>
              <a:rPr lang="pl-PL" dirty="0"/>
              <a:t>Podstawy języka </a:t>
            </a:r>
            <a:br>
              <a:rPr lang="pl-PL" dirty="0"/>
            </a:br>
            <a:r>
              <a:rPr lang="pl-PL" dirty="0" err="1"/>
              <a:t>Python</a:t>
            </a:r>
            <a:r>
              <a:rPr lang="pl-PL" dirty="0"/>
              <a:t>:</a:t>
            </a:r>
            <a:br>
              <a:rPr lang="pl-PL" dirty="0"/>
            </a:br>
            <a:endParaRPr lang="pl-PL" dirty="0"/>
          </a:p>
          <a:p>
            <a:pPr lvl="1"/>
            <a:r>
              <a:rPr lang="pl-PL" dirty="0"/>
              <a:t>Decyzje</a:t>
            </a:r>
          </a:p>
          <a:p>
            <a:pPr lvl="1"/>
            <a:r>
              <a:rPr lang="pl-PL" dirty="0"/>
              <a:t>Powtórzenia</a:t>
            </a:r>
          </a:p>
          <a:p>
            <a:pPr lvl="1"/>
            <a:r>
              <a:rPr lang="pl-PL" dirty="0"/>
              <a:t>Funkcje </a:t>
            </a:r>
          </a:p>
          <a:p>
            <a:pPr lvl="1"/>
            <a:r>
              <a:rPr lang="pl-PL" dirty="0"/>
              <a:t>Obiekty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48136" y="1342663"/>
            <a:ext cx="8643863" cy="5515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3696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8909" y="1197994"/>
            <a:ext cx="7793665" cy="547349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79" t="1334" r="40574" b="34407"/>
          <a:stretch/>
        </p:blipFill>
        <p:spPr>
          <a:xfrm>
            <a:off x="340242" y="151459"/>
            <a:ext cx="3434317" cy="409678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50443" y="1"/>
            <a:ext cx="3733800" cy="1197993"/>
          </a:xfrm>
        </p:spPr>
        <p:txBody>
          <a:bodyPr>
            <a:normAutofit/>
          </a:bodyPr>
          <a:lstStyle/>
          <a:p>
            <a:pPr lvl="1" algn="ctr"/>
            <a:r>
              <a:rPr lang="pl-PL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Początki </a:t>
            </a:r>
            <a:endParaRPr lang="en-US" sz="4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4333303"/>
            <a:ext cx="4649972" cy="2524697"/>
          </a:xfrm>
        </p:spPr>
        <p:txBody>
          <a:bodyPr/>
          <a:lstStyle/>
          <a:p>
            <a:r>
              <a:rPr lang="pl-PL" dirty="0"/>
              <a:t>Podstawy gier:</a:t>
            </a:r>
          </a:p>
          <a:p>
            <a:pPr lvl="1"/>
            <a:r>
              <a:rPr lang="pl-PL" dirty="0"/>
              <a:t>Podstawa to matematyka </a:t>
            </a:r>
          </a:p>
          <a:p>
            <a:pPr lvl="2"/>
            <a:r>
              <a:rPr lang="pl-PL" dirty="0"/>
              <a:t>Przeskalowanie </a:t>
            </a:r>
          </a:p>
          <a:p>
            <a:pPr lvl="2"/>
            <a:r>
              <a:rPr lang="pl-PL" dirty="0"/>
              <a:t>Pozycja w przestrzeni </a:t>
            </a:r>
          </a:p>
          <a:p>
            <a:pPr lvl="1"/>
            <a:r>
              <a:rPr lang="pl-PL" dirty="0"/>
              <a:t>Iluzja ruchu</a:t>
            </a:r>
          </a:p>
          <a:p>
            <a:pPr lvl="1"/>
            <a:r>
              <a:rPr lang="pl-PL" dirty="0"/>
              <a:t>Losowość </a:t>
            </a:r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79178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3139" y="99311"/>
            <a:ext cx="10515600" cy="1325563"/>
          </a:xfrm>
        </p:spPr>
        <p:txBody>
          <a:bodyPr>
            <a:normAutofit/>
          </a:bodyPr>
          <a:lstStyle/>
          <a:p>
            <a:pPr lvl="1" algn="ctr"/>
            <a:r>
              <a:rPr lang="pl-PL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Iluzja ruchu</a:t>
            </a:r>
          </a:p>
        </p:txBody>
      </p:sp>
      <p:pic>
        <p:nvPicPr>
          <p:cNvPr id="5" name="armata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90651" y="1541721"/>
            <a:ext cx="8808484" cy="4954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426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 algn="ctr"/>
            <a:r>
              <a:rPr lang="pl-PL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Pierwsze proste gry</a:t>
            </a:r>
            <a:endParaRPr lang="en-US" sz="4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20170105_19373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03489" y="2633535"/>
            <a:ext cx="7005739" cy="394072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264" y="1839433"/>
            <a:ext cx="4973485" cy="3150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836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6465" y="1845853"/>
            <a:ext cx="3900107" cy="297815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1483" y="407655"/>
            <a:ext cx="10515600" cy="1325563"/>
          </a:xfrm>
        </p:spPr>
        <p:txBody>
          <a:bodyPr>
            <a:normAutofit/>
          </a:bodyPr>
          <a:lstStyle/>
          <a:p>
            <a:pPr lvl="1" algn="ctr"/>
            <a:r>
              <a:rPr lang="pl-PL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Gra to nie tylko programowanie </a:t>
            </a:r>
            <a:endParaRPr lang="en-US" sz="4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7446" y="2229662"/>
            <a:ext cx="6679019" cy="4351338"/>
          </a:xfrm>
        </p:spPr>
        <p:txBody>
          <a:bodyPr>
            <a:normAutofit fontScale="62500" lnSpcReduction="20000"/>
          </a:bodyPr>
          <a:lstStyle/>
          <a:p>
            <a:r>
              <a:rPr lang="pl-PL" sz="4500" dirty="0"/>
              <a:t>Grafika, muzyka, film i animacje</a:t>
            </a:r>
          </a:p>
          <a:p>
            <a:r>
              <a:rPr lang="pl-PL" sz="4500" dirty="0"/>
              <a:t>Obrobione elementy wstawiamy do gry </a:t>
            </a:r>
          </a:p>
          <a:p>
            <a:r>
              <a:rPr lang="pl-PL" sz="4500" dirty="0"/>
              <a:t>Do obróbki są osobne programy</a:t>
            </a:r>
          </a:p>
          <a:p>
            <a:r>
              <a:rPr lang="pl-PL" sz="4500" dirty="0"/>
              <a:t>Jak myśmy to robili</a:t>
            </a:r>
          </a:p>
          <a:p>
            <a:pPr lvl="1"/>
            <a:r>
              <a:rPr lang="pl-PL" sz="4500" dirty="0"/>
              <a:t>Zdjęcia twarzy</a:t>
            </a:r>
          </a:p>
          <a:p>
            <a:pPr lvl="1"/>
            <a:r>
              <a:rPr lang="pl-PL" sz="4500" dirty="0"/>
              <a:t>Filmik pogodynki </a:t>
            </a:r>
          </a:p>
          <a:p>
            <a:pPr lvl="1"/>
            <a:r>
              <a:rPr lang="pl-PL" sz="4500" dirty="0"/>
              <a:t>Grafiki Piotrka</a:t>
            </a:r>
          </a:p>
          <a:p>
            <a:pPr lvl="1"/>
            <a:r>
              <a:rPr lang="pl-PL" sz="4500" dirty="0"/>
              <a:t>Nasze animacje to:</a:t>
            </a:r>
          </a:p>
          <a:p>
            <a:pPr lvl="2"/>
            <a:r>
              <a:rPr lang="pl-PL" sz="4500" dirty="0"/>
              <a:t>Szarańcza</a:t>
            </a:r>
          </a:p>
          <a:p>
            <a:pPr lvl="2"/>
            <a:r>
              <a:rPr lang="pl-PL" sz="4500" dirty="0"/>
              <a:t>Strzał</a:t>
            </a:r>
          </a:p>
          <a:p>
            <a:pPr lvl="2"/>
            <a:endParaRPr lang="pl-PL" dirty="0"/>
          </a:p>
          <a:p>
            <a:endParaRPr lang="pl-PL" dirty="0"/>
          </a:p>
          <a:p>
            <a:endParaRPr lang="pl-PL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10771" y="4405331"/>
            <a:ext cx="2581635" cy="17909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8484" y="4936641"/>
            <a:ext cx="2293516" cy="171914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8784" y="5221319"/>
            <a:ext cx="1957381" cy="1149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0197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6614" y="2506661"/>
            <a:ext cx="7105386" cy="380645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Programowanie to nie tylko kodowanie</a:t>
            </a:r>
            <a:endParaRPr lang="en-US" sz="4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4285" y="2506661"/>
            <a:ext cx="4482330" cy="3851609"/>
          </a:xfrm>
        </p:spPr>
        <p:txBody>
          <a:bodyPr>
            <a:normAutofit fontScale="55000" lnSpcReduction="20000"/>
          </a:bodyPr>
          <a:lstStyle/>
          <a:p>
            <a:r>
              <a:rPr lang="pl-PL" sz="4000" dirty="0">
                <a:solidFill>
                  <a:srgbClr val="FF0000"/>
                </a:solidFill>
              </a:rPr>
              <a:t>Wymyślanie fabuły(burza mózgów)</a:t>
            </a:r>
          </a:p>
          <a:p>
            <a:r>
              <a:rPr lang="pl-PL" sz="4000" dirty="0"/>
              <a:t>Rozbijanie pracy na pojedyncze zadania</a:t>
            </a:r>
          </a:p>
          <a:p>
            <a:r>
              <a:rPr lang="pl-PL" sz="4000" dirty="0"/>
              <a:t>Szacowanie ile zajmie każde zadanie (poker programistyczny)</a:t>
            </a:r>
          </a:p>
          <a:p>
            <a:r>
              <a:rPr lang="pl-PL" sz="4000" dirty="0"/>
              <a:t>Przechowywanie kolejnych wersji (Git, </a:t>
            </a:r>
            <a:r>
              <a:rPr lang="pl-PL" sz="4000" dirty="0" err="1"/>
              <a:t>github</a:t>
            </a:r>
            <a:r>
              <a:rPr lang="pl-PL" sz="4000" dirty="0"/>
              <a:t>)</a:t>
            </a:r>
          </a:p>
          <a:p>
            <a:r>
              <a:rPr lang="pl-PL" sz="4000" dirty="0"/>
              <a:t>Śledzenie postępu prac </a:t>
            </a:r>
            <a:br>
              <a:rPr lang="pl-PL" sz="4000" dirty="0"/>
            </a:br>
            <a:r>
              <a:rPr lang="pl-PL" sz="4000" dirty="0"/>
              <a:t>(tablica </a:t>
            </a:r>
            <a:r>
              <a:rPr lang="pl-PL" sz="4000" dirty="0" err="1"/>
              <a:t>kanban</a:t>
            </a:r>
            <a:r>
              <a:rPr lang="pl-PL" sz="4000" dirty="0"/>
              <a:t>)</a:t>
            </a:r>
          </a:p>
          <a:p>
            <a:r>
              <a:rPr lang="pl-PL" sz="4000" dirty="0"/>
              <a:t>Praca zespołowa</a:t>
            </a:r>
            <a:br>
              <a:rPr lang="pl-PL" sz="4000" dirty="0"/>
            </a:br>
            <a:r>
              <a:rPr lang="pl-PL" sz="4000" dirty="0"/>
              <a:t>(wielu uczestniczy w pomysłach</a:t>
            </a:r>
            <a:br>
              <a:rPr lang="pl-PL" sz="4000" dirty="0"/>
            </a:br>
            <a:r>
              <a:rPr lang="pl-PL" sz="4000" dirty="0"/>
              <a:t> i decyzjach, rozdział prac)</a:t>
            </a:r>
          </a:p>
          <a:p>
            <a:endParaRPr lang="pl-PL" sz="40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25828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Programowanie to nie tylko kodowanie</a:t>
            </a:r>
            <a:endParaRPr lang="en-US" sz="4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4285" y="2506661"/>
            <a:ext cx="4482330" cy="3851609"/>
          </a:xfrm>
        </p:spPr>
        <p:txBody>
          <a:bodyPr>
            <a:normAutofit fontScale="55000" lnSpcReduction="20000"/>
          </a:bodyPr>
          <a:lstStyle/>
          <a:p>
            <a:r>
              <a:rPr lang="pl-PL" sz="4000" dirty="0"/>
              <a:t>Wymyślanie fabuły (burza mózgów)</a:t>
            </a:r>
          </a:p>
          <a:p>
            <a:r>
              <a:rPr lang="pl-PL" sz="4000" dirty="0">
                <a:solidFill>
                  <a:srgbClr val="FF0000"/>
                </a:solidFill>
              </a:rPr>
              <a:t>Rozbijanie pracy na pojedyncze zadania</a:t>
            </a:r>
          </a:p>
          <a:p>
            <a:r>
              <a:rPr lang="pl-PL" sz="4000" dirty="0"/>
              <a:t>Szacowanie ile zajmie każde zadanie (poker programistyczny)</a:t>
            </a:r>
          </a:p>
          <a:p>
            <a:r>
              <a:rPr lang="pl-PL" sz="4000" dirty="0"/>
              <a:t>Przechowywanie kolejnych wersji (Git, </a:t>
            </a:r>
            <a:r>
              <a:rPr lang="pl-PL" sz="4000" dirty="0" err="1"/>
              <a:t>github</a:t>
            </a:r>
            <a:r>
              <a:rPr lang="pl-PL" sz="4000" dirty="0"/>
              <a:t>)</a:t>
            </a:r>
          </a:p>
          <a:p>
            <a:r>
              <a:rPr lang="pl-PL" sz="4000" dirty="0"/>
              <a:t>Śledzenie postępu prac </a:t>
            </a:r>
            <a:br>
              <a:rPr lang="pl-PL" sz="4000" dirty="0"/>
            </a:br>
            <a:r>
              <a:rPr lang="pl-PL" sz="4000" dirty="0"/>
              <a:t>(tablica </a:t>
            </a:r>
            <a:r>
              <a:rPr lang="pl-PL" sz="4000" dirty="0" err="1"/>
              <a:t>kanban</a:t>
            </a:r>
            <a:r>
              <a:rPr lang="pl-PL" sz="4000" dirty="0"/>
              <a:t>)</a:t>
            </a:r>
          </a:p>
          <a:p>
            <a:r>
              <a:rPr lang="pl-PL" sz="4000" dirty="0"/>
              <a:t>Praca zespołowa</a:t>
            </a:r>
            <a:br>
              <a:rPr lang="pl-PL" sz="4000" dirty="0"/>
            </a:br>
            <a:r>
              <a:rPr lang="pl-PL" sz="4000" dirty="0"/>
              <a:t>(wielu uczestniczy w pomysłach</a:t>
            </a:r>
            <a:br>
              <a:rPr lang="pl-PL" sz="4000" dirty="0"/>
            </a:br>
            <a:r>
              <a:rPr lang="pl-PL" sz="4000" dirty="0"/>
              <a:t> i decyzjach, rozdział prac)</a:t>
            </a:r>
          </a:p>
          <a:p>
            <a:endParaRPr lang="pl-PL" sz="4000" dirty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6615" y="2305617"/>
            <a:ext cx="6835250" cy="4253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3094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Programowanie to nie tylko kodowanie</a:t>
            </a:r>
            <a:endParaRPr lang="en-US" sz="4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4285" y="2506661"/>
            <a:ext cx="4482330" cy="3851609"/>
          </a:xfrm>
        </p:spPr>
        <p:txBody>
          <a:bodyPr>
            <a:normAutofit fontScale="55000" lnSpcReduction="20000"/>
          </a:bodyPr>
          <a:lstStyle/>
          <a:p>
            <a:r>
              <a:rPr lang="pl-PL" sz="4000" dirty="0"/>
              <a:t>Wymyślanie fabuły (burza mózgów)</a:t>
            </a:r>
          </a:p>
          <a:p>
            <a:r>
              <a:rPr lang="pl-PL" sz="4000" dirty="0"/>
              <a:t>Rozbijanie pracy na pojedyncze zadania</a:t>
            </a:r>
          </a:p>
          <a:p>
            <a:r>
              <a:rPr lang="pl-PL" sz="4000" dirty="0">
                <a:solidFill>
                  <a:srgbClr val="FF0000"/>
                </a:solidFill>
              </a:rPr>
              <a:t>Szacowanie ile zajmie każde zadanie (poker programistyczny)</a:t>
            </a:r>
          </a:p>
          <a:p>
            <a:r>
              <a:rPr lang="pl-PL" sz="4000" dirty="0"/>
              <a:t>Przechowywanie kolejnych wersji (Git, </a:t>
            </a:r>
            <a:r>
              <a:rPr lang="pl-PL" sz="4000" dirty="0" err="1"/>
              <a:t>github</a:t>
            </a:r>
            <a:r>
              <a:rPr lang="pl-PL" sz="4000" dirty="0"/>
              <a:t>)</a:t>
            </a:r>
          </a:p>
          <a:p>
            <a:r>
              <a:rPr lang="pl-PL" sz="4000" dirty="0"/>
              <a:t>Śledzenie postępu prac </a:t>
            </a:r>
            <a:br>
              <a:rPr lang="pl-PL" sz="4000" dirty="0"/>
            </a:br>
            <a:r>
              <a:rPr lang="pl-PL" sz="4000" dirty="0"/>
              <a:t>(tablica </a:t>
            </a:r>
            <a:r>
              <a:rPr lang="pl-PL" sz="4000" dirty="0" err="1"/>
              <a:t>kanban</a:t>
            </a:r>
            <a:r>
              <a:rPr lang="pl-PL" sz="4000" dirty="0"/>
              <a:t>)</a:t>
            </a:r>
          </a:p>
          <a:p>
            <a:r>
              <a:rPr lang="pl-PL" sz="4000" dirty="0"/>
              <a:t>Praca zespołowa</a:t>
            </a:r>
            <a:br>
              <a:rPr lang="pl-PL" sz="4000" dirty="0"/>
            </a:br>
            <a:r>
              <a:rPr lang="pl-PL" sz="4000" dirty="0"/>
              <a:t>(wielu uczestniczy w pomysłach</a:t>
            </a:r>
            <a:br>
              <a:rPr lang="pl-PL" sz="4000" dirty="0"/>
            </a:br>
            <a:r>
              <a:rPr lang="pl-PL" sz="4000" dirty="0"/>
              <a:t> i decyzjach, rozdział prac)</a:t>
            </a:r>
          </a:p>
          <a:p>
            <a:endParaRPr lang="pl-PL" sz="4000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8724" y="2405478"/>
            <a:ext cx="7213276" cy="4053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91498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282</TotalTime>
  <Words>420</Words>
  <Application>Microsoft Office PowerPoint</Application>
  <PresentationFormat>Widescreen</PresentationFormat>
  <Paragraphs>111</Paragraphs>
  <Slides>18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Początki </vt:lpstr>
      <vt:lpstr>Początki </vt:lpstr>
      <vt:lpstr>Iluzja ruchu</vt:lpstr>
      <vt:lpstr>Pierwsze proste gry</vt:lpstr>
      <vt:lpstr>Gra to nie tylko programowanie </vt:lpstr>
      <vt:lpstr>Programowanie to nie tylko kodowanie</vt:lpstr>
      <vt:lpstr>Programowanie to nie tylko kodowanie</vt:lpstr>
      <vt:lpstr>Programowanie to nie tylko kodowanie</vt:lpstr>
      <vt:lpstr>Programowanie to nie tylko kodowanie</vt:lpstr>
      <vt:lpstr>Programowanie to nie tylko kodowanie</vt:lpstr>
      <vt:lpstr>Programowanie to nie tylko kodowanie</vt:lpstr>
      <vt:lpstr>Co to jest PyGame ?</vt:lpstr>
      <vt:lpstr>Elementy naszej gry</vt:lpstr>
      <vt:lpstr>Elementy naszej gry</vt:lpstr>
      <vt:lpstr>Elementy naszej gry</vt:lpstr>
      <vt:lpstr>Elementy naszej gry</vt:lpstr>
      <vt:lpstr>Wysiłek programistyczny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Heroes of Pygame</dc:title>
  <dc:creator>Latuszek, Grzegorz (Nokia - PL/Krakow)</dc:creator>
  <cp:lastModifiedBy>Latuszek, Grzegorz (Nokia - PL/Krakow)</cp:lastModifiedBy>
  <cp:revision>28</cp:revision>
  <dcterms:created xsi:type="dcterms:W3CDTF">2017-01-23T18:24:23Z</dcterms:created>
  <dcterms:modified xsi:type="dcterms:W3CDTF">2017-01-28T14:06:12Z</dcterms:modified>
</cp:coreProperties>
</file>

<file path=docProps/thumbnail.jpeg>
</file>